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7"/>
  </p:notesMasterIdLst>
  <p:sldIdLst>
    <p:sldId id="312" r:id="rId2"/>
    <p:sldId id="313" r:id="rId3"/>
    <p:sldId id="314" r:id="rId4"/>
    <p:sldId id="303" r:id="rId5"/>
    <p:sldId id="28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3F87D-57E9-4705-ADA8-AF214EC5203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70A6-65E2-4F57-96D6-36CFAB8F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D70A6-65E2-4F57-96D6-36CFAB8F9B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1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434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357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004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0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7979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1102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57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475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716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895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rveJa1@boe.Richmond.k12.ga.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pngall.com/communication-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classdojo.com/ul/p/addKid?target=class&amp;class=CR7T3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6" y="1049951"/>
            <a:ext cx="10725852" cy="1073825"/>
          </a:xfrm>
        </p:spPr>
        <p:txBody>
          <a:bodyPr>
            <a:normAutofit fontScale="90000"/>
          </a:bodyPr>
          <a:lstStyle/>
          <a:p>
            <a:r>
              <a:rPr lang="en-US" sz="111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Ms. Harvey</a:t>
            </a:r>
            <a:br>
              <a:rPr lang="en-US" sz="40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</a:br>
            <a:r>
              <a:rPr lang="en-US" sz="53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8</a:t>
            </a:r>
            <a:r>
              <a:rPr lang="en-US" sz="5300" baseline="300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th</a:t>
            </a:r>
            <a:r>
              <a:rPr lang="en-US" sz="5300" dirty="0">
                <a:solidFill>
                  <a:srgbClr val="FFFF00"/>
                </a:solidFill>
                <a:latin typeface="Footlight MT Light"/>
                <a:ea typeface="+mj-lt"/>
                <a:cs typeface="+mj-lt"/>
              </a:rPr>
              <a:t> Grade Math  </a:t>
            </a:r>
            <a:br>
              <a:rPr lang="en-US" dirty="0">
                <a:solidFill>
                  <a:srgbClr val="00B050"/>
                </a:solidFill>
                <a:latin typeface="Gigi"/>
                <a:ea typeface="+mj-lt"/>
                <a:cs typeface="+mj-lt"/>
              </a:rPr>
            </a:br>
            <a:endParaRPr lang="en-US" dirty="0">
              <a:solidFill>
                <a:srgbClr val="00B050"/>
              </a:solidFill>
              <a:latin typeface="Gigi"/>
              <a:ea typeface="+mj-lt"/>
              <a:cs typeface="+mj-lt"/>
            </a:endParaRPr>
          </a:p>
          <a:p>
            <a:pPr algn="ctr"/>
            <a:endParaRPr lang="en-US" dirty="0">
              <a:solidFill>
                <a:srgbClr val="00B050"/>
              </a:solidFill>
              <a:ea typeface="+mj-lt"/>
              <a:cs typeface="+mj-lt"/>
            </a:endParaRPr>
          </a:p>
          <a:p>
            <a:pPr algn="ctr"/>
            <a:endParaRPr lang="en-US" dirty="0">
              <a:solidFill>
                <a:srgbClr val="00B050"/>
              </a:solidFill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artoon Math Images | Free Vectors, Stock Photos &amp; PSD">
            <a:extLst>
              <a:ext uri="{FF2B5EF4-FFF2-40B4-BE49-F238E27FC236}">
                <a16:creationId xmlns:a16="http://schemas.microsoft.com/office/drawing/2014/main" id="{FBA24BE5-1BB2-495D-B113-B5EB0C9A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7" y="2280107"/>
            <a:ext cx="2963585" cy="357817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CC4E7-833A-8A0A-D0DC-8DB91CB32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62" y="2123776"/>
            <a:ext cx="3215942" cy="3849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FD0EB-A021-4594-A1D3-845955684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96" y="2280108"/>
            <a:ext cx="2896735" cy="357817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3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72">
        <p:circle/>
      </p:transition>
    </mc:Choice>
    <mc:Fallback xmlns="">
      <p:transition spd="slow" advTm="4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Footlight MT Light"/>
              </a:rPr>
              <a:t>My Contact Information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67" y="1952228"/>
            <a:ext cx="8628611" cy="31504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Email: </a:t>
            </a:r>
            <a:r>
              <a:rPr lang="en-US" sz="96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HarveJa1@boe.Richmond.k12.ga.us</a:t>
            </a:r>
            <a:endParaRPr lang="en-US" sz="9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9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9600" dirty="0"/>
              <a:t>Class Dojo: </a:t>
            </a:r>
            <a:r>
              <a:rPr lang="en-US" sz="72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www.classdojo.com/ul/p/addKid?target=class&amp;class=CR7T358</a:t>
            </a:r>
            <a:endParaRPr lang="en-US" sz="7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Google Voice: 762-233-1211</a:t>
            </a:r>
          </a:p>
          <a:p>
            <a:pPr marL="0" indent="0">
              <a:buNone/>
            </a:pPr>
            <a:endParaRPr lang="en-US" sz="9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9600" dirty="0"/>
              <a:t>School Number: 706-592-3730</a:t>
            </a:r>
          </a:p>
          <a:p>
            <a:pPr marL="0" indent="0">
              <a:buNone/>
            </a:pPr>
            <a:endParaRPr lang="en-US" sz="9200" dirty="0"/>
          </a:p>
          <a:p>
            <a:endParaRPr lang="en-US" dirty="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-780000">
            <a:off x="380467" y="2524257"/>
            <a:ext cx="2481050" cy="2433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878">
        <p14:glitter pattern="hexagon"/>
      </p:transition>
    </mc:Choice>
    <mc:Fallback xmlns="">
      <p:transition spd="slow" advTm="6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8D17-0840-A1C0-8D93-8626E2D3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256" y="1983332"/>
            <a:ext cx="9395439" cy="384048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400" dirty="0"/>
              <a:t>9:15 am – 10:05 am     Acceleration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10:05 am – 11:35 am    Connections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11:35 am – 12:35 pm    1</a:t>
            </a:r>
            <a:r>
              <a:rPr lang="en-US" sz="2400" baseline="30000" dirty="0"/>
              <a:t>st</a:t>
            </a:r>
            <a:r>
              <a:rPr lang="en-US" sz="2400" dirty="0"/>
              <a:t> Period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12:35 pm – 2:05 pm      2</a:t>
            </a:r>
            <a:r>
              <a:rPr lang="en-US" sz="2400" baseline="30000" dirty="0"/>
              <a:t>nd</a:t>
            </a:r>
            <a:r>
              <a:rPr lang="en-US" sz="2400" dirty="0"/>
              <a:t> Period</a:t>
            </a:r>
          </a:p>
          <a:p>
            <a:pPr lvl="1">
              <a:buClr>
                <a:srgbClr val="FFFF00"/>
              </a:buClr>
            </a:pPr>
            <a:r>
              <a:rPr lang="en-US" sz="2400" b="1" i="1" dirty="0">
                <a:solidFill>
                  <a:srgbClr val="FFFF00"/>
                </a:solidFill>
              </a:rPr>
              <a:t>Lunch is included in 2</a:t>
            </a:r>
            <a:r>
              <a:rPr lang="en-US" sz="2400" b="1" i="1" baseline="30000" dirty="0">
                <a:solidFill>
                  <a:srgbClr val="FFFF00"/>
                </a:solidFill>
              </a:rPr>
              <a:t>nd</a:t>
            </a:r>
            <a:r>
              <a:rPr lang="en-US" sz="2400" b="1" i="1" dirty="0">
                <a:solidFill>
                  <a:srgbClr val="FFFF00"/>
                </a:solidFill>
              </a:rPr>
              <a:t> Period from 12:55 pm – 1:25 pm. 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2:05 pm – 3:05 pm         3</a:t>
            </a:r>
            <a:r>
              <a:rPr lang="en-US" sz="2400" baseline="30000" dirty="0"/>
              <a:t>rd</a:t>
            </a:r>
            <a:r>
              <a:rPr lang="en-US" sz="2400" dirty="0"/>
              <a:t> Period</a:t>
            </a:r>
          </a:p>
          <a:p>
            <a:pPr>
              <a:buClr>
                <a:srgbClr val="FFFF00"/>
              </a:buClr>
            </a:pPr>
            <a:r>
              <a:rPr lang="en-US" sz="2400" dirty="0"/>
              <a:t>3:05 pm – 4:05 pm         4</a:t>
            </a:r>
            <a:r>
              <a:rPr lang="en-US" sz="2400" baseline="30000" dirty="0"/>
              <a:t>th</a:t>
            </a:r>
            <a:r>
              <a:rPr lang="en-US" sz="2400" dirty="0"/>
              <a:t> Period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D6893A-CB73-5BBB-4C04-CF232ED0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0"/>
            <a:ext cx="9291638" cy="1049337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FF00"/>
                </a:solidFill>
                <a:latin typeface="Baskerville Old Face"/>
                <a:cs typeface="AngsanaUPC"/>
              </a:rPr>
              <a:t>Daily Schedule</a:t>
            </a:r>
            <a:endParaRPr lang="en-US" sz="4800" u="sng" dirty="0">
              <a:solidFill>
                <a:srgbClr val="FFFF00"/>
              </a:solidFill>
              <a:latin typeface="Baskerville Old Face"/>
              <a:cs typeface="AngsanaUPC"/>
            </a:endParaRPr>
          </a:p>
        </p:txBody>
      </p:sp>
      <p:pic>
        <p:nvPicPr>
          <p:cNvPr id="5" name="Graphic 12" descr="List">
            <a:extLst>
              <a:ext uri="{FF2B5EF4-FFF2-40B4-BE49-F238E27FC236}">
                <a16:creationId xmlns:a16="http://schemas.microsoft.com/office/drawing/2014/main" id="{33D1D0DA-2A86-83EA-81D7-C3AD08040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61279" y="1689741"/>
            <a:ext cx="2989883" cy="364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17553-7698-5DE5-B943-3ABDE741E8D7}"/>
              </a:ext>
            </a:extLst>
          </p:cNvPr>
          <p:cNvSpPr txBox="1"/>
          <p:nvPr/>
        </p:nvSpPr>
        <p:spPr>
          <a:xfrm>
            <a:off x="1077387" y="933995"/>
            <a:ext cx="1003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Students may start entering the building at 8:45 am. Dismissal begins at 4:05 pm.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9A1EF-F8E2-3298-1F72-8542482A3A1E}"/>
              </a:ext>
            </a:extLst>
          </p:cNvPr>
          <p:cNvSpPr txBox="1"/>
          <p:nvPr/>
        </p:nvSpPr>
        <p:spPr>
          <a:xfrm>
            <a:off x="-96699" y="6167298"/>
            <a:ext cx="1238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Designated restroom breaks will be scheduled throughout the day at 11:55 am, 1:40 pm, 3:15 pm.</a:t>
            </a:r>
          </a:p>
        </p:txBody>
      </p:sp>
    </p:spTree>
    <p:extLst>
      <p:ext uri="{BB962C8B-B14F-4D97-AF65-F5344CB8AC3E}">
        <p14:creationId xmlns:p14="http://schemas.microsoft.com/office/powerpoint/2010/main" val="2619961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Class Calendar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C512C-7C9B-425B-9CA3-0EB4F40824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3405" y="2252872"/>
            <a:ext cx="2882532" cy="3450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5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FFFF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https://www.rcboe.org/Domain/16265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645" y="3824326"/>
            <a:ext cx="454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Watch logging into Canvas as a student. </a:t>
            </a:r>
          </a:p>
          <a:p>
            <a:endParaRPr lang="en-US" b="1" dirty="0"/>
          </a:p>
          <a:p>
            <a:r>
              <a:rPr lang="en-US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https://rcboe.instructuremedia.com/embed/048204ea-777e-4c04-9fc0-357111372c96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61">
        <p15:prstTrans prst="wind"/>
      </p:transition>
    </mc:Choice>
    <mc:Fallback xmlns="">
      <p:transition spd="slow" advTm="1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6763</TotalTime>
  <Words>242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AngsanaUPC</vt:lpstr>
      <vt:lpstr>Arial</vt:lpstr>
      <vt:lpstr>Baskerville Old Face</vt:lpstr>
      <vt:lpstr>Calibri</vt:lpstr>
      <vt:lpstr>Footlight MT Light</vt:lpstr>
      <vt:lpstr>Gigi</vt:lpstr>
      <vt:lpstr>Rockwell</vt:lpstr>
      <vt:lpstr>1_Gallery</vt:lpstr>
      <vt:lpstr>Ms. Harvey 8th Grade Math     </vt:lpstr>
      <vt:lpstr>My Contact Information </vt:lpstr>
      <vt:lpstr>Daily Schedule</vt:lpstr>
      <vt:lpstr>CHECKOUT MY WEBSITE TO VIEW THE FOLLOWING INFORMATION</vt:lpstr>
      <vt:lpstr>RCSS Learning Platform and Canvas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Harvey, Jamika</cp:lastModifiedBy>
  <cp:revision>769</cp:revision>
  <dcterms:created xsi:type="dcterms:W3CDTF">2020-08-03T17:10:01Z</dcterms:created>
  <dcterms:modified xsi:type="dcterms:W3CDTF">2024-08-06T03:05:49Z</dcterms:modified>
</cp:coreProperties>
</file>